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17" r:id="rId3"/>
    <p:sldId id="318" r:id="rId4"/>
    <p:sldId id="288" r:id="rId5"/>
    <p:sldId id="351" r:id="rId6"/>
    <p:sldId id="295" r:id="rId7"/>
    <p:sldId id="332" r:id="rId8"/>
    <p:sldId id="336" r:id="rId9"/>
    <p:sldId id="337" r:id="rId10"/>
    <p:sldId id="338" r:id="rId11"/>
    <p:sldId id="360" r:id="rId12"/>
    <p:sldId id="367" r:id="rId13"/>
    <p:sldId id="368" r:id="rId14"/>
    <p:sldId id="372" r:id="rId15"/>
    <p:sldId id="369" r:id="rId16"/>
    <p:sldId id="370" r:id="rId17"/>
    <p:sldId id="334" r:id="rId18"/>
    <p:sldId id="359" r:id="rId19"/>
    <p:sldId id="335" r:id="rId20"/>
    <p:sldId id="361" r:id="rId21"/>
    <p:sldId id="362" r:id="rId22"/>
    <p:sldId id="363" r:id="rId23"/>
    <p:sldId id="364" r:id="rId24"/>
    <p:sldId id="365" r:id="rId25"/>
    <p:sldId id="366" r:id="rId26"/>
    <p:sldId id="31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72604" autoAdjust="0"/>
  </p:normalViewPr>
  <p:slideViewPr>
    <p:cSldViewPr>
      <p:cViewPr varScale="1">
        <p:scale>
          <a:sx n="78" d="100"/>
          <a:sy n="78" d="100"/>
        </p:scale>
        <p:origin x="-20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can work, but what if we want to add a new state between</a:t>
            </a:r>
            <a:r>
              <a:rPr lang="en-US" baseline="0" dirty="0" smtClean="0"/>
              <a:t> Bronze and Silver? Do we rework all the numbers, or keep 2 as Done, and add the new state as 3?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 </a:t>
            </a:r>
            <a:r>
              <a:rPr lang="en-US" baseline="0" dirty="0" err="1" smtClean="0"/>
              <a:t>gameState</a:t>
            </a:r>
            <a:r>
              <a:rPr lang="en-US" baseline="0" dirty="0" smtClean="0"/>
              <a:t> == 0 is easy to see means “Bronze” because it’s written nearby the legend, but if that code is somewhere else, it wouldn’t be obvious what 0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</a:t>
            </a:r>
            <a:r>
              <a:rPr lang="en-US" baseline="0" dirty="0" smtClean="0"/>
              <a:t> a new script file (right-click in the project area) and call it </a:t>
            </a:r>
            <a:r>
              <a:rPr lang="en-US" baseline="0" dirty="0" err="1" smtClean="0"/>
              <a:t>GameState</a:t>
            </a:r>
            <a:r>
              <a:rPr lang="en-US" baseline="0" dirty="0" smtClean="0"/>
              <a:t>. Delete everything, and include what you see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Also, you get nice auto-fill 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MonoDevelop</a:t>
            </a:r>
            <a:r>
              <a:rPr lang="en-US" baseline="0" dirty="0" smtClean="0"/>
              <a:t>. Functionally the same as 0, 1, 2, but easier to add a state, and much more obvious what it means.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Good coding is about communication, as well as getting the computer to do what you want.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Google Hangout: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josienutter@gmail.com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Google Hangout: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CaitlinACorrell@gmail.com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an empty game object, rename it</a:t>
            </a:r>
          </a:p>
          <a:p>
            <a:r>
              <a:rPr lang="en-US" dirty="0" smtClean="0"/>
              <a:t>Add a script to it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Time.time</a:t>
            </a:r>
            <a:endParaRPr lang="en-US" dirty="0" smtClean="0"/>
          </a:p>
          <a:p>
            <a:r>
              <a:rPr lang="en-US" dirty="0" smtClean="0"/>
              <a:t>Do something at 3 seconds.</a:t>
            </a:r>
          </a:p>
          <a:p>
            <a:r>
              <a:rPr lang="en-US" dirty="0" smtClean="0"/>
              <a:t>Change 3 seconds to a variable name. </a:t>
            </a:r>
            <a:r>
              <a:rPr lang="en-US" dirty="0" err="1" smtClean="0"/>
              <a:t>ActionTimer</a:t>
            </a:r>
            <a:endParaRPr lang="en-US" dirty="0" smtClean="0"/>
          </a:p>
          <a:p>
            <a:r>
              <a:rPr lang="en-US" dirty="0" smtClean="0"/>
              <a:t>Do something every</a:t>
            </a:r>
            <a:r>
              <a:rPr lang="en-US" baseline="0" dirty="0" smtClean="0"/>
              <a:t> 3 seconds. How? Create a second variable. </a:t>
            </a:r>
            <a:r>
              <a:rPr lang="en-US" baseline="0" dirty="0" err="1" smtClean="0"/>
              <a:t>TimeToAct</a:t>
            </a:r>
            <a:endParaRPr lang="en-US" baseline="0" dirty="0" smtClean="0"/>
          </a:p>
          <a:p>
            <a:r>
              <a:rPr lang="en-US" dirty="0" smtClean="0"/>
              <a:t>Create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BronzeCube</a:t>
            </a:r>
            <a:r>
              <a:rPr lang="en-US" baseline="0" dirty="0" smtClean="0"/>
              <a:t> prefab. Organize my files.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to know what to spawn?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createBronzeTime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3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switchToSilverTime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12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stopSpawningTime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+=</a:t>
            </a:r>
          </a:p>
          <a:p>
            <a:endParaRPr lang="en-US" dirty="0" smtClean="0"/>
          </a:p>
          <a:p>
            <a:r>
              <a:rPr lang="en-US" dirty="0" smtClean="0"/>
              <a:t>//</a:t>
            </a:r>
          </a:p>
          <a:p>
            <a:endParaRPr lang="en-US" dirty="0" smtClean="0"/>
          </a:p>
          <a:p>
            <a:r>
              <a:rPr lang="en-US" dirty="0" smtClean="0"/>
              <a:t>if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++</a:t>
            </a:r>
          </a:p>
          <a:p>
            <a:endParaRPr lang="en-US" dirty="0" smtClean="0"/>
          </a:p>
          <a:p>
            <a:r>
              <a:rPr lang="en-US" dirty="0" err="1" smtClean="0"/>
              <a:t>enum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do we track where we are in the game?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0 is Bronze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1 is Silver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2 is Done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do we track where we are in the game?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0 is Bronze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1 is Silver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// 2 is Done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0)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SpawnBronze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do we track where we are in the game?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Bronze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Silver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Done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do we track where we are in the game?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GameState.Bronze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myState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GameState.Bronze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Spawn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Bronze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Josie Nutter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Now!</a:t>
            </a:r>
          </a:p>
          <a:p>
            <a:endParaRPr lang="en-US" dirty="0" smtClean="0"/>
          </a:p>
          <a:p>
            <a:r>
              <a:rPr lang="en-US" dirty="0" smtClean="0"/>
              <a:t>Come prepared with 1 question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Katie </a:t>
            </a:r>
            <a:r>
              <a:rPr lang="en-US" dirty="0" err="1" smtClean="0"/>
              <a:t>Correll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Monday!</a:t>
            </a:r>
          </a:p>
          <a:p>
            <a:endParaRPr lang="en-US" dirty="0" smtClean="0"/>
          </a:p>
          <a:p>
            <a:r>
              <a:rPr lang="en-US" dirty="0" smtClean="0"/>
              <a:t>Come prepared with 1 question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Part 3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 Concepts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Josie Nutter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Unity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(“1”);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(“2”);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(“3”);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(“4”);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(“5”);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(“6”);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(“7”);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(“8”);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(“9”);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to 999?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Isaiah + team made a game over the summer!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http://stout.hampshire.edu/~ibm13/CraftingLife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–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it going?</a:t>
            </a:r>
          </a:p>
          <a:p>
            <a:endParaRPr lang="en-US" dirty="0" smtClean="0"/>
          </a:p>
          <a:p>
            <a:r>
              <a:rPr lang="en-US" dirty="0" smtClean="0"/>
              <a:t>Are you using the walkthroughs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GitHub?</a:t>
            </a:r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GameObject and attaching a script</a:t>
            </a:r>
          </a:p>
          <a:p>
            <a:endParaRPr lang="en-US" dirty="0" smtClean="0"/>
          </a:p>
          <a:p>
            <a:r>
              <a:rPr lang="en-US" dirty="0" err="1" smtClean="0"/>
              <a:t>Time.time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Update() loop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707</TotalTime>
  <Words>878</Words>
  <Application>Microsoft Office PowerPoint</Application>
  <PresentationFormat>On-screen Show (4:3)</PresentationFormat>
  <Paragraphs>199</Paragraphs>
  <Slides>26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Women in Game Programming</vt:lpstr>
      <vt:lpstr>Overview</vt:lpstr>
      <vt:lpstr>Learn a Name</vt:lpstr>
      <vt:lpstr>Mining – Part 3</vt:lpstr>
      <vt:lpstr>Mining – Part 2</vt:lpstr>
      <vt:lpstr>Growth Mindset Reminder</vt:lpstr>
      <vt:lpstr>Programming</vt:lpstr>
      <vt:lpstr>Variables</vt:lpstr>
      <vt:lpstr>Methods</vt:lpstr>
      <vt:lpstr>Three Useful commands</vt:lpstr>
      <vt:lpstr>More Useful commands</vt:lpstr>
      <vt:lpstr>++</vt:lpstr>
      <vt:lpstr>enum</vt:lpstr>
      <vt:lpstr>enum</vt:lpstr>
      <vt:lpstr>enum</vt:lpstr>
      <vt:lpstr>enum</vt:lpstr>
      <vt:lpstr>Josie Nutter</vt:lpstr>
      <vt:lpstr>Katie Correll</vt:lpstr>
      <vt:lpstr>Unity Demo</vt:lpstr>
      <vt:lpstr>Useful commands: for()</vt:lpstr>
      <vt:lpstr>Useful commands: for()</vt:lpstr>
      <vt:lpstr>Useful commands: for()</vt:lpstr>
      <vt:lpstr>Useful commands: for()</vt:lpstr>
      <vt:lpstr>Useful commands: for()</vt:lpstr>
      <vt:lpstr>Useful commands: for()</vt:lpstr>
      <vt:lpstr>Crafting Life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86</cp:revision>
  <dcterms:created xsi:type="dcterms:W3CDTF">2013-08-30T15:25:05Z</dcterms:created>
  <dcterms:modified xsi:type="dcterms:W3CDTF">2015-09-24T15:22:38Z</dcterms:modified>
</cp:coreProperties>
</file>